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833F-3772-43EE-931A-C25E323320D6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E9A-3D8A-4D07-B740-9403B3BE04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84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833F-3772-43EE-931A-C25E323320D6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E9A-3D8A-4D07-B740-9403B3BE04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959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833F-3772-43EE-931A-C25E323320D6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E9A-3D8A-4D07-B740-9403B3BE04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683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833F-3772-43EE-931A-C25E323320D6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E9A-3D8A-4D07-B740-9403B3BE04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51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833F-3772-43EE-931A-C25E323320D6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E9A-3D8A-4D07-B740-9403B3BE04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729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833F-3772-43EE-931A-C25E323320D6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E9A-3D8A-4D07-B740-9403B3BE04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768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833F-3772-43EE-931A-C25E323320D6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E9A-3D8A-4D07-B740-9403B3BE04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769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833F-3772-43EE-931A-C25E323320D6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E9A-3D8A-4D07-B740-9403B3BE04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262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833F-3772-43EE-931A-C25E323320D6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E9A-3D8A-4D07-B740-9403B3BE04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73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833F-3772-43EE-931A-C25E323320D6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E9A-3D8A-4D07-B740-9403B3BE04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20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833F-3772-43EE-931A-C25E323320D6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6E9A-3D8A-4D07-B740-9403B3BE04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678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5833F-3772-43EE-931A-C25E323320D6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D6E9A-3D8A-4D07-B740-9403B3BE04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613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317018"/>
              </p:ext>
            </p:extLst>
          </p:nvPr>
        </p:nvGraphicFramePr>
        <p:xfrm>
          <a:off x="181828" y="1556792"/>
          <a:ext cx="8928992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6476829" imgH="4324264" progId="AcroExch.Document.DC">
                  <p:embed/>
                </p:oleObj>
              </mc:Choice>
              <mc:Fallback>
                <p:oleObj name="Acrobat Document" r:id="rId3" imgW="6476829" imgH="432426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828" y="1556792"/>
                        <a:ext cx="8928992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Santorini, Grčka, 20.- 27. svibnja 2018.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25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tinaJ\Downloads\IMG_20180523_111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68952" cy="606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tinaJ\Downloads\media-share-0-02-04-2f8c0af160be1a87a3772b90118a6bcd9231a83d251afb6e17e6dd9a7976b2ca-1322ef48-d5c4-4508-a29e-d0d2ead66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5346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1080120"/>
          </a:xfrm>
        </p:spPr>
        <p:txBody>
          <a:bodyPr/>
          <a:lstStyle/>
          <a:p>
            <a:r>
              <a:rPr lang="hr-HR" dirty="0" smtClean="0"/>
              <a:t>Aktivnosti</a:t>
            </a:r>
            <a:endParaRPr lang="hr-HR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136904" cy="5040560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hr-HR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Upoznavanje s novim tehnologijama</a:t>
            </a:r>
          </a:p>
          <a:p>
            <a:pPr marL="342900" indent="-342900" algn="just">
              <a:buFontTx/>
              <a:buChar char="-"/>
            </a:pPr>
            <a:r>
              <a:rPr lang="hr-HR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Korištenje QR kodova u edukaciji</a:t>
            </a:r>
          </a:p>
          <a:p>
            <a:pPr marL="342900" indent="-342900" algn="just">
              <a:buFontTx/>
              <a:buChar char="-"/>
            </a:pPr>
            <a:r>
              <a:rPr lang="hr-HR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Izrada fotografija 360 stupnjeva</a:t>
            </a:r>
          </a:p>
          <a:p>
            <a:pPr marL="342900" indent="-342900" algn="just">
              <a:buFontTx/>
              <a:buChar char="-"/>
            </a:pPr>
            <a:r>
              <a:rPr lang="hr-HR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Produciranje i uređivanje videa</a:t>
            </a:r>
          </a:p>
          <a:p>
            <a:pPr marL="342900" indent="-342900" algn="just">
              <a:buFontTx/>
              <a:buChar char="-"/>
            </a:pPr>
            <a:r>
              <a:rPr lang="hr-HR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Korištenje novih aplikacija u nastavi </a:t>
            </a:r>
          </a:p>
          <a:p>
            <a:pPr marL="342900" indent="-342900" algn="just">
              <a:buFontTx/>
              <a:buChar char="-"/>
            </a:pPr>
            <a:endParaRPr lang="hr-HR" sz="25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sz="25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artinaJ\Desktop\20180522_152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61048"/>
            <a:ext cx="5609704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Crna plaža u Perissi</a:t>
            </a:r>
            <a:endParaRPr lang="hr-HR" dirty="0"/>
          </a:p>
        </p:txBody>
      </p:sp>
      <p:pic>
        <p:nvPicPr>
          <p:cNvPr id="4098" name="Picture 2" descr="C:\Users\MartinaJ\Desktop\20180521_150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Muzej folklora ( izrada QR kodova)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5" name="Picture 5" descr="C:\Users\MartinaJ\Desktop\20180522_112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1"/>
            <a:ext cx="3890959" cy="45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artinaJ\Desktop\20180522_1307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3" y="1628801"/>
            <a:ext cx="4317851" cy="45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Oia ( prezentacija kroz objekte iste boje)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6146" name="Picture 2" descr="C:\Users\MartinaJ\Desktop\20180522_155434-EFFE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45061"/>
            <a:ext cx="4320480" cy="44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tinaJ\Desktop\20180522_153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7052"/>
            <a:ext cx="3960440" cy="44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6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Live streaming, kuhanje tradicionalne hrane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:\Users\MartinaJ\Desktop\20180523_132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3922681" cy="453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tinaJ\Desktop\20180523_125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1"/>
            <a:ext cx="4248125" cy="45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Pyrgoss ( izrada Kahoot kviza)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194" name="Picture 2" descr="C:\Users\MartinaJ\Desktop\20180523_181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84783"/>
            <a:ext cx="4104457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artinaJ\Desktop\20180523_163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484784"/>
            <a:ext cx="434547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Akrotiri ( fotografija 360 stupnjeva)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C:\Users\MartinaJ\Desktop\20180524_140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4644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artinaJ\Desktop\20180524_141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2484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71</Words>
  <Application>Microsoft Office PowerPoint</Application>
  <PresentationFormat>Prikaz na zaslonu (4:3)</PresentationFormat>
  <Paragraphs>13</Paragraphs>
  <Slides>10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Acrobat Document</vt:lpstr>
      <vt:lpstr>Santorini, Grčka, 20.- 27. svibnja 2018. </vt:lpstr>
      <vt:lpstr>PowerPoint prezentacija</vt:lpstr>
      <vt:lpstr>Aktivnosti</vt:lpstr>
      <vt:lpstr>Crna plaža u Perissi</vt:lpstr>
      <vt:lpstr>Muzej folklora ( izrada QR kodova)</vt:lpstr>
      <vt:lpstr>Oia ( prezentacija kroz objekte iste boje)</vt:lpstr>
      <vt:lpstr>Live streaming, kuhanje tradicionalne hrane</vt:lpstr>
      <vt:lpstr>Pyrgoss ( izrada Kahoot kviza)</vt:lpstr>
      <vt:lpstr>Akrotiri ( fotografija 360 stupnjeva)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Santorini, Grčka, 20.- 27. svibnja 2018.</dc:title>
  <dc:creator>MartinaJ</dc:creator>
  <cp:lastModifiedBy>Elvira Vučković</cp:lastModifiedBy>
  <cp:revision>7</cp:revision>
  <dcterms:created xsi:type="dcterms:W3CDTF">2018-06-06T17:52:26Z</dcterms:created>
  <dcterms:modified xsi:type="dcterms:W3CDTF">2018-06-18T17:29:32Z</dcterms:modified>
</cp:coreProperties>
</file>