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7" r:id="rId2"/>
    <p:sldId id="345" r:id="rId3"/>
    <p:sldId id="346" r:id="rId4"/>
    <p:sldId id="347" r:id="rId5"/>
    <p:sldId id="348" r:id="rId6"/>
    <p:sldId id="349" r:id="rId7"/>
    <p:sldId id="258" r:id="rId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04293-456D-4D5E-B613-FDD2ED8EE633}" type="datetimeFigureOut">
              <a:rPr lang="hr-HR" smtClean="0"/>
              <a:t>5.11.2021.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064800-1DEC-43B9-910D-8CD8DBAE9C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15096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09E92-7C17-46BA-89A0-863AE23ECF6C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99617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92EAB4B-61ED-4D90-B1DC-6E68DC8702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566AD89-E8FC-4D0F-A51F-11FA11145C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4C8F78F-AFD9-47F4-B661-B9C3D7DCC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E853A-9951-4C33-AADA-6259824C4CAB}" type="datetimeFigureOut">
              <a:rPr lang="hr-HR" smtClean="0"/>
              <a:t>5.11.2021.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312DEBE-92F4-4DAD-809A-633DA262B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90E7163-BA3B-4BF5-B235-4832DD702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B070-4AD1-4099-A1BC-E803AF7B6D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15048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BA3BB4D-24B6-47DF-A97B-15D080809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A0AD5AA6-1EB1-46EE-A0FC-A72E26264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CCD05F6-C7CD-44D0-9F88-2F897F046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E853A-9951-4C33-AADA-6259824C4CAB}" type="datetimeFigureOut">
              <a:rPr lang="hr-HR" smtClean="0"/>
              <a:t>5.11.2021.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7E34340-D8A2-4EEF-8142-B45B41015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F9AE70E-67F5-404D-847E-EA1A6DA1A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B070-4AD1-4099-A1BC-E803AF7B6D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7194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95A19ADA-803E-4BEF-859C-1B05FF0CD6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668D5020-9AF6-4D4E-BD8C-9D8A6B54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6C532D1-D73E-45DD-B1F4-F8211BEAB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E853A-9951-4C33-AADA-6259824C4CAB}" type="datetimeFigureOut">
              <a:rPr lang="hr-HR" smtClean="0"/>
              <a:t>5.11.2021.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83510AB-BE45-45EB-9395-09D456E4F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03BDBBA-580C-4E33-9369-5981142C7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B070-4AD1-4099-A1BC-E803AF7B6D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81360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1D047C-FE22-44FA-9E0B-0D07E9738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46C190C-D7FA-47C9-900A-1B12A143F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36968AA-661D-44C8-A291-43F028696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E853A-9951-4C33-AADA-6259824C4CAB}" type="datetimeFigureOut">
              <a:rPr lang="hr-HR" smtClean="0"/>
              <a:t>5.11.2021.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9616176-A985-4707-A007-4CB30DE46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A9F6357-61D9-441E-9237-755B1BCBA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B070-4AD1-4099-A1BC-E803AF7B6D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01003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EF82657-BB95-4249-BBB7-D690AD629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C67AE33E-8F2E-4056-ADB3-B6F47E6D74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59FCBC1-1848-4CCC-8CB6-D5465EBB4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E853A-9951-4C33-AADA-6259824C4CAB}" type="datetimeFigureOut">
              <a:rPr lang="hr-HR" smtClean="0"/>
              <a:t>5.11.2021.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5FB899C-E344-4F99-B869-B0379D320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26C0423-7490-4585-945B-426B15A9E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B070-4AD1-4099-A1BC-E803AF7B6D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07751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85FCC86-DF04-4789-8779-4935590D2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E9C3945-91BD-46DA-8228-127D0DC35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994D33F-9D62-40F9-B5D2-59953B3560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3B893144-0BB8-401F-BD6D-08549EA3E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E853A-9951-4C33-AADA-6259824C4CAB}" type="datetimeFigureOut">
              <a:rPr lang="hr-HR" smtClean="0"/>
              <a:t>5.11.2021.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EE413F4-0177-491A-942B-2EFCF4E60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E5FCBAA-135F-4DA3-AD5B-22B6C2869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B070-4AD1-4099-A1BC-E803AF7B6D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23850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93A4222-2C1D-40D4-803A-578893BC1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3BFBCE8-AD91-4AE4-9EC9-2D645CD61C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81E92B60-B04A-4C52-829C-8767DF0979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3E2AB31D-339A-4B30-AAB4-643C2C181D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5EB2ED9F-23F8-47A5-A752-0F784AD636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2E779B44-159C-4DDE-BA9C-C3D310AE1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E853A-9951-4C33-AADA-6259824C4CAB}" type="datetimeFigureOut">
              <a:rPr lang="hr-HR" smtClean="0"/>
              <a:t>5.11.2021.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1A6B8267-6B88-47D0-BB48-3B3233A70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67DD56B0-00D6-4B27-B718-4A49DF177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B070-4AD1-4099-A1BC-E803AF7B6D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97550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0E49C85-AE1A-484C-804B-BD7D32B98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23FEEA7F-0F10-40A3-B14B-1A2E364D6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E853A-9951-4C33-AADA-6259824C4CAB}" type="datetimeFigureOut">
              <a:rPr lang="hr-HR" smtClean="0"/>
              <a:t>5.11.2021.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4FAF1386-2DB6-4455-B8BE-FDB853CE6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DB6391CE-71DF-4E2B-94C7-6A749EC11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B070-4AD1-4099-A1BC-E803AF7B6D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33988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57118778-3FCA-4833-B98A-622E8552A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E853A-9951-4C33-AADA-6259824C4CAB}" type="datetimeFigureOut">
              <a:rPr lang="hr-HR" smtClean="0"/>
              <a:t>5.11.2021.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0D1C0CB4-C30E-4117-BC42-DCFC90DBA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227A910D-A504-4E24-9D3E-D86C47BA1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B070-4AD1-4099-A1BC-E803AF7B6D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73401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81E8DA3-5289-4CEE-993B-721901AFD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56BFF32-EBAA-41A4-94EB-F5568998C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66378596-2BEF-42AD-A9E1-1056289E15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115BE6B-C155-4349-9425-F344AC953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E853A-9951-4C33-AADA-6259824C4CAB}" type="datetimeFigureOut">
              <a:rPr lang="hr-HR" smtClean="0"/>
              <a:t>5.11.2021.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B42C6E7-4252-4BEE-8E08-D3F718275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852C8CE4-C8D2-4C0B-AD8E-F017B78CC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B070-4AD1-4099-A1BC-E803AF7B6D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95229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A45396-B4C1-49F1-BAF4-485E84309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F514622F-6500-4238-A983-6BC329C532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C6E00DC6-69C1-4EC3-87EF-8F6D2A758C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BAB222C-FE24-4D04-89C1-11B0A26E1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E853A-9951-4C33-AADA-6259824C4CAB}" type="datetimeFigureOut">
              <a:rPr lang="hr-HR" smtClean="0"/>
              <a:t>5.11.2021.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453A684A-D990-40DB-90C5-D6B4B073B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7A4C46B-40FE-4A6E-BD1C-DA09E8A46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B070-4AD1-4099-A1BC-E803AF7B6D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94135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5266BAA3-7881-4CF3-8DBB-9A11D6CE9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C280B10-CBB4-41A0-A8D4-6833F3999D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491E61D-4319-4870-86D1-4F8BADBDA5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E853A-9951-4C33-AADA-6259824C4CAB}" type="datetimeFigureOut">
              <a:rPr lang="hr-HR" smtClean="0"/>
              <a:t>5.11.2021.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BAA6972-3593-4118-AE57-2C7A349A61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9E395D0-C838-4A62-9D80-677240C3D1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CB070-4AD1-4099-A1BC-E803AF7B6D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03037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1C6F287-21E9-4A4B-B6F3-C9FD6E10B0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399" y="1460878"/>
            <a:ext cx="9663113" cy="3217673"/>
          </a:xfrm>
        </p:spPr>
        <p:txBody>
          <a:bodyPr>
            <a:normAutofit fontScale="90000"/>
          </a:bodyPr>
          <a:lstStyle/>
          <a:p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Erasmus </a:t>
            </a:r>
            <a:r>
              <a:rPr lang="hr-HR" b="1" dirty="0" err="1">
                <a:solidFill>
                  <a:schemeClr val="accent1">
                    <a:lumMod val="75000"/>
                  </a:schemeClr>
                </a:solidFill>
              </a:rPr>
              <a:t>Days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 2021</a:t>
            </a:r>
            <a:br>
              <a:rPr lang="hr-HR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hr-HR" b="1" dirty="0" err="1">
                <a:solidFill>
                  <a:schemeClr val="accent1">
                    <a:lumMod val="75000"/>
                  </a:schemeClr>
                </a:solidFill>
              </a:rPr>
              <a:t>in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hr-HR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hr-HR" b="1" dirty="0" err="1">
                <a:solidFill>
                  <a:schemeClr val="accent1">
                    <a:lumMod val="75000"/>
                  </a:schemeClr>
                </a:solidFill>
              </a:rPr>
              <a:t>Primary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r-HR" b="1" dirty="0" err="1">
                <a:solidFill>
                  <a:schemeClr val="accent1">
                    <a:lumMod val="75000"/>
                  </a:schemeClr>
                </a:solidFill>
              </a:rPr>
              <a:t>School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 „Petar Zoranić” Nin, Croatia</a:t>
            </a:r>
          </a:p>
        </p:txBody>
      </p:sp>
      <p:pic>
        <p:nvPicPr>
          <p:cNvPr id="1030" name="Picture 6" descr="Co-funded by the EU">
            <a:extLst>
              <a:ext uri="{FF2B5EF4-FFF2-40B4-BE49-F238E27FC236}">
                <a16:creationId xmlns:a16="http://schemas.microsoft.com/office/drawing/2014/main" id="{A7EEDD1B-B6A4-4011-BE44-610988653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28"/>
            <a:ext cx="6652914" cy="139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rasmus+ | EU programme for education, training, youth and sport">
            <a:extLst>
              <a:ext uri="{FF2B5EF4-FFF2-40B4-BE49-F238E27FC236}">
                <a16:creationId xmlns:a16="http://schemas.microsoft.com/office/drawing/2014/main" id="{E27B6766-E9E9-413E-966D-8C29BD2C1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026" y="5746358"/>
            <a:ext cx="2646992" cy="107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4F383D26-258D-4E51-B430-AACFC03AA8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264" t="16350" r="4168" b="59495"/>
          <a:stretch/>
        </p:blipFill>
        <p:spPr>
          <a:xfrm>
            <a:off x="6652914" y="39348"/>
            <a:ext cx="5539086" cy="137855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173F391-3C90-477F-B79E-228B0542C5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2" t="61805" r="74167" b="23320"/>
          <a:stretch/>
        </p:blipFill>
        <p:spPr>
          <a:xfrm>
            <a:off x="1659109" y="5807428"/>
            <a:ext cx="2646992" cy="1050572"/>
          </a:xfrm>
          <a:prstGeom prst="rect">
            <a:avLst/>
          </a:prstGeom>
        </p:spPr>
      </p:pic>
      <p:pic>
        <p:nvPicPr>
          <p:cNvPr id="1034" name="Picture 10" descr="Erasmusdays 2021 - 3 days of celebration of the Erasmus+ programme">
            <a:extLst>
              <a:ext uri="{FF2B5EF4-FFF2-40B4-BE49-F238E27FC236}">
                <a16:creationId xmlns:a16="http://schemas.microsoft.com/office/drawing/2014/main" id="{0F85C61F-41FF-4A02-9E1E-14F7C0ADA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143" y="5086350"/>
            <a:ext cx="259080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4D7ED8B3-9726-4EB0-A262-194FD015D627}"/>
              </a:ext>
            </a:extLst>
          </p:cNvPr>
          <p:cNvSpPr txBox="1"/>
          <p:nvPr/>
        </p:nvSpPr>
        <p:spPr>
          <a:xfrm>
            <a:off x="4942100" y="5027789"/>
            <a:ext cx="2872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Project Team</a:t>
            </a:r>
          </a:p>
          <a:p>
            <a:pPr algn="ctr"/>
            <a:r>
              <a:rPr lang="hr-HR" dirty="0" err="1"/>
              <a:t>October</a:t>
            </a:r>
            <a:r>
              <a:rPr lang="hr-HR" dirty="0"/>
              <a:t> 14, 2021</a:t>
            </a:r>
          </a:p>
        </p:txBody>
      </p:sp>
    </p:spTree>
    <p:extLst>
      <p:ext uri="{BB962C8B-B14F-4D97-AF65-F5344CB8AC3E}">
        <p14:creationId xmlns:p14="http://schemas.microsoft.com/office/powerpoint/2010/main" val="1936616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3" name="CustomShape 2"/>
          <p:cNvSpPr/>
          <p:nvPr/>
        </p:nvSpPr>
        <p:spPr>
          <a:xfrm>
            <a:off x="609480" y="1440000"/>
            <a:ext cx="10972080" cy="450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10836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sr-Latn-RS" sz="3600" b="0" strike="noStrike" spc="-1" dirty="0">
                <a:solidFill>
                  <a:srgbClr val="000000"/>
                </a:solidFill>
                <a:latin typeface="Calibri"/>
              </a:rPr>
              <a:t>Iva Maras</a:t>
            </a:r>
            <a:endParaRPr lang="sr-Latn-RS" sz="3600" spc="-1" dirty="0">
              <a:solidFill>
                <a:srgbClr val="000000"/>
              </a:solidFill>
              <a:latin typeface="Calibri"/>
            </a:endParaRPr>
          </a:p>
          <a:p>
            <a:pPr marL="10836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endParaRPr lang="hr-HR" sz="2800" b="0" strike="noStrike" spc="-1" dirty="0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I am 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teacher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 at 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 OŠ „Petar 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Zoranić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“ – Nin.</a:t>
            </a:r>
            <a:endParaRPr lang="hr-HR" sz="2800" b="0" strike="noStrike" spc="-1" dirty="0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I 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work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with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children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 from 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first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 to 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fourth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 grade.</a:t>
            </a:r>
            <a:endParaRPr lang="hr-HR" sz="2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5" name="CustomShape 2"/>
          <p:cNvSpPr/>
          <p:nvPr/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79000" lnSpcReduction="10000"/>
          </a:bodyPr>
          <a:lstStyle/>
          <a:p>
            <a:pPr marL="10836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I 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participated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 in 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Erasmus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+ 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courses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:</a:t>
            </a:r>
            <a:endParaRPr lang="hr-HR" sz="2800" b="0" strike="noStrike" spc="-1" dirty="0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Creation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Summer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School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Developing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an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Engaging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Science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Classroom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 (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Greece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, 2016.)</a:t>
            </a:r>
            <a:endParaRPr lang="hr-HR" sz="2800" b="0" strike="noStrike" spc="-1" dirty="0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Student – 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Centred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Methodology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: 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Teachers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 as 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Promoters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of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Active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Learning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 (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Italy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, 2018.)</a:t>
            </a:r>
            <a:endParaRPr lang="hr-HR" sz="2800" b="0" strike="noStrike" spc="-1" dirty="0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Sharing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Landscapes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 (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Greece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, 2018)</a:t>
            </a:r>
            <a:endParaRPr lang="hr-HR" sz="2800" b="0" strike="noStrike" spc="-1" dirty="0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We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 are 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All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Special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 – 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Inclusion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and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Support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 to 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Special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Needs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Students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 in 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and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out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of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Classroom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 (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Spain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, 2019.)</a:t>
            </a:r>
            <a:endParaRPr lang="hr-HR" sz="2800" b="0" strike="noStrike" spc="-1" dirty="0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FAST, WM (KA2) – 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member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of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sr-Latn-RS" sz="2800" b="0" strike="noStrike" spc="-1" dirty="0" err="1">
                <a:solidFill>
                  <a:srgbClr val="000000"/>
                </a:solidFill>
                <a:latin typeface="Calibri"/>
              </a:rPr>
              <a:t>project</a:t>
            </a:r>
            <a:r>
              <a:rPr lang="sr-Latn-RS" sz="2800" b="0" strike="noStrike" spc="-1" dirty="0">
                <a:solidFill>
                  <a:srgbClr val="000000"/>
                </a:solidFill>
                <a:latin typeface="Calibri"/>
              </a:rPr>
              <a:t> team</a:t>
            </a: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sr-Latn-RS" sz="2800" spc="-1" dirty="0">
              <a:solidFill>
                <a:srgbClr val="000000"/>
              </a:solidFill>
              <a:latin typeface="Calibri"/>
            </a:endParaRPr>
          </a:p>
          <a:p>
            <a:pPr marL="10836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sr-Latn-RS" sz="2800" spc="-1" dirty="0">
                <a:solidFill>
                  <a:srgbClr val="000000"/>
                </a:solidFill>
                <a:latin typeface="Calibri"/>
              </a:rPr>
              <a:t>I am post-</a:t>
            </a:r>
            <a:r>
              <a:rPr lang="sr-Latn-RS" sz="2800" spc="-1" dirty="0" err="1">
                <a:solidFill>
                  <a:srgbClr val="000000"/>
                </a:solidFill>
                <a:latin typeface="Calibri"/>
              </a:rPr>
              <a:t>graduate</a:t>
            </a:r>
            <a:r>
              <a:rPr lang="sr-Latn-RS" sz="2800" spc="-1" dirty="0">
                <a:solidFill>
                  <a:srgbClr val="000000"/>
                </a:solidFill>
                <a:latin typeface="Calibri"/>
              </a:rPr>
              <a:t> student at </a:t>
            </a:r>
            <a:r>
              <a:rPr lang="sr-Latn-RS" sz="2800" spc="-1" dirty="0" err="1">
                <a:solidFill>
                  <a:srgbClr val="000000"/>
                </a:solidFill>
                <a:latin typeface="Calibri"/>
              </a:rPr>
              <a:t>Radboud</a:t>
            </a:r>
            <a:r>
              <a:rPr lang="sr-Latn-RS" sz="28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sr-Latn-RS" sz="2800" spc="-1" dirty="0" err="1">
                <a:solidFill>
                  <a:srgbClr val="000000"/>
                </a:solidFill>
                <a:latin typeface="Calibri"/>
              </a:rPr>
              <a:t>University</a:t>
            </a:r>
            <a:r>
              <a:rPr lang="sr-Latn-RS" sz="2800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sr-Latn-RS" sz="2800" spc="-1" dirty="0" err="1">
                <a:solidFill>
                  <a:srgbClr val="000000"/>
                </a:solidFill>
                <a:latin typeface="Calibri"/>
              </a:rPr>
              <a:t>Netherland</a:t>
            </a:r>
            <a:r>
              <a:rPr lang="sr-Latn-RS" sz="2800" spc="-1" dirty="0">
                <a:solidFill>
                  <a:srgbClr val="000000"/>
                </a:solidFill>
                <a:latin typeface="Calibri"/>
              </a:rPr>
              <a:t> – RITHA </a:t>
            </a:r>
            <a:r>
              <a:rPr lang="sr-Latn-RS" sz="2800" spc="-1" dirty="0" err="1">
                <a:solidFill>
                  <a:srgbClr val="000000"/>
                </a:solidFill>
                <a:latin typeface="Calibri"/>
              </a:rPr>
              <a:t>Specialist</a:t>
            </a:r>
            <a:r>
              <a:rPr lang="sr-Latn-RS" sz="28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sr-Latn-RS" sz="2800" spc="-1" dirty="0" err="1">
                <a:solidFill>
                  <a:srgbClr val="000000"/>
                </a:solidFill>
                <a:latin typeface="Calibri"/>
              </a:rPr>
              <a:t>Programme</a:t>
            </a:r>
            <a:endParaRPr lang="hr-HR" sz="2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27" name="Slika 126"/>
          <p:cNvPicPr/>
          <p:nvPr/>
        </p:nvPicPr>
        <p:blipFill>
          <a:blip r:embed="rId2"/>
          <a:stretch/>
        </p:blipFill>
        <p:spPr>
          <a:xfrm>
            <a:off x="2267640" y="1440000"/>
            <a:ext cx="7362720" cy="4141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1620000" y="1440000"/>
            <a:ext cx="9143280" cy="2386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29" name="Slika 128"/>
          <p:cNvPicPr/>
          <p:nvPr/>
        </p:nvPicPr>
        <p:blipFill>
          <a:blip r:embed="rId2"/>
          <a:stretch/>
        </p:blipFill>
        <p:spPr>
          <a:xfrm>
            <a:off x="720000" y="180000"/>
            <a:ext cx="4859640" cy="3644640"/>
          </a:xfrm>
          <a:prstGeom prst="rect">
            <a:avLst/>
          </a:prstGeom>
          <a:ln w="0">
            <a:noFill/>
          </a:ln>
        </p:spPr>
      </p:pic>
      <p:pic>
        <p:nvPicPr>
          <p:cNvPr id="130" name="Slika 129"/>
          <p:cNvPicPr/>
          <p:nvPr/>
        </p:nvPicPr>
        <p:blipFill>
          <a:blip r:embed="rId3"/>
          <a:stretch/>
        </p:blipFill>
        <p:spPr>
          <a:xfrm>
            <a:off x="6660000" y="180000"/>
            <a:ext cx="4859640" cy="3644280"/>
          </a:xfrm>
          <a:prstGeom prst="rect">
            <a:avLst/>
          </a:prstGeom>
          <a:ln w="0">
            <a:noFill/>
          </a:ln>
        </p:spPr>
      </p:pic>
      <p:pic>
        <p:nvPicPr>
          <p:cNvPr id="131" name="Slika 130"/>
          <p:cNvPicPr/>
          <p:nvPr/>
        </p:nvPicPr>
        <p:blipFill>
          <a:blip r:embed="rId4"/>
          <a:stretch/>
        </p:blipFill>
        <p:spPr>
          <a:xfrm>
            <a:off x="3308760" y="4140000"/>
            <a:ext cx="5510880" cy="2378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725760" y="1272240"/>
            <a:ext cx="10627200" cy="96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3" name="CustomShape 2"/>
          <p:cNvSpPr/>
          <p:nvPr/>
        </p:nvSpPr>
        <p:spPr>
          <a:xfrm>
            <a:off x="725760" y="2587680"/>
            <a:ext cx="10627200" cy="3588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4" name="Picture 6" descr="Co-funded by the EU"/>
          <p:cNvPicPr/>
          <p:nvPr/>
        </p:nvPicPr>
        <p:blipFill>
          <a:blip r:embed="rId3"/>
          <a:stretch/>
        </p:blipFill>
        <p:spPr>
          <a:xfrm>
            <a:off x="0" y="-3600"/>
            <a:ext cx="4719960" cy="990720"/>
          </a:xfrm>
          <a:prstGeom prst="rect">
            <a:avLst/>
          </a:prstGeom>
          <a:ln w="0">
            <a:noFill/>
          </a:ln>
        </p:spPr>
      </p:pic>
      <p:pic>
        <p:nvPicPr>
          <p:cNvPr id="135" name="Picture 8" descr="Erasmus+ | EU programme for education, training, youth and sport"/>
          <p:cNvPicPr/>
          <p:nvPr/>
        </p:nvPicPr>
        <p:blipFill>
          <a:blip r:embed="rId4"/>
          <a:stretch/>
        </p:blipFill>
        <p:spPr>
          <a:xfrm>
            <a:off x="5268600" y="6148440"/>
            <a:ext cx="1751040" cy="708840"/>
          </a:xfrm>
          <a:prstGeom prst="rect">
            <a:avLst/>
          </a:prstGeom>
          <a:ln w="0">
            <a:noFill/>
          </a:ln>
        </p:spPr>
      </p:pic>
      <p:pic>
        <p:nvPicPr>
          <p:cNvPr id="136" name="Slika 11"/>
          <p:cNvPicPr/>
          <p:nvPr/>
        </p:nvPicPr>
        <p:blipFill>
          <a:blip r:embed="rId5"/>
          <a:srcRect l="41271" t="16351" r="4168" b="59504"/>
          <a:stretch/>
        </p:blipFill>
        <p:spPr>
          <a:xfrm>
            <a:off x="4827960" y="64440"/>
            <a:ext cx="3859920" cy="960120"/>
          </a:xfrm>
          <a:prstGeom prst="rect">
            <a:avLst/>
          </a:prstGeom>
          <a:ln w="0">
            <a:noFill/>
          </a:ln>
        </p:spPr>
      </p:pic>
      <p:pic>
        <p:nvPicPr>
          <p:cNvPr id="137" name="Slika 12"/>
          <p:cNvPicPr/>
          <p:nvPr/>
        </p:nvPicPr>
        <p:blipFill>
          <a:blip r:embed="rId6"/>
          <a:srcRect l="4762" t="61817" r="74179" b="23321"/>
          <a:stretch/>
        </p:blipFill>
        <p:spPr>
          <a:xfrm>
            <a:off x="10399320" y="280800"/>
            <a:ext cx="1603080" cy="635760"/>
          </a:xfrm>
          <a:prstGeom prst="rect">
            <a:avLst/>
          </a:prstGeom>
          <a:ln w="0">
            <a:noFill/>
          </a:ln>
        </p:spPr>
      </p:pic>
      <p:pic>
        <p:nvPicPr>
          <p:cNvPr id="138" name="Picture 10" descr="Erasmusdays 2021 - 3 days of celebration of the Erasmus+ programme"/>
          <p:cNvPicPr/>
          <p:nvPr/>
        </p:nvPicPr>
        <p:blipFill>
          <a:blip r:embed="rId7"/>
          <a:stretch/>
        </p:blipFill>
        <p:spPr>
          <a:xfrm>
            <a:off x="8795520" y="-3600"/>
            <a:ext cx="1603080" cy="1095840"/>
          </a:xfrm>
          <a:prstGeom prst="rect">
            <a:avLst/>
          </a:prstGeom>
          <a:ln w="0">
            <a:noFill/>
          </a:ln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9E4F945E-4916-4FE2-BC40-D622F3DEDCC6}"/>
              </a:ext>
            </a:extLst>
          </p:cNvPr>
          <p:cNvSpPr txBox="1"/>
          <p:nvPr/>
        </p:nvSpPr>
        <p:spPr>
          <a:xfrm>
            <a:off x="1771650" y="1905000"/>
            <a:ext cx="80581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I am interested in</a:t>
            </a:r>
            <a:r>
              <a:rPr lang="hr-HR" sz="28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:</a:t>
            </a:r>
            <a:r>
              <a:rPr lang="en-US" sz="28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</a:t>
            </a:r>
            <a:endParaRPr lang="hr-HR" sz="2800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8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new ways of teaching and innovative approaches for children with different </a:t>
            </a:r>
            <a:r>
              <a:rPr lang="en-US" sz="2800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abbilities</a:t>
            </a:r>
            <a:r>
              <a:rPr lang="en-US" sz="28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.  </a:t>
            </a:r>
            <a:endParaRPr lang="hr-HR" sz="2800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8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courses about gifted students' education, learning in the academic education of inclusive students.</a:t>
            </a:r>
            <a:endParaRPr lang="hr-HR"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AC1153-237E-47C5-9D9F-DCF022125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461C999-6FDA-4F42-92A3-D63014E3F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657" y="3164113"/>
            <a:ext cx="8723086" cy="3012849"/>
          </a:xfrm>
        </p:spPr>
        <p:txBody>
          <a:bodyPr/>
          <a:lstStyle/>
          <a:p>
            <a:pPr marL="0" indent="0" algn="l">
              <a:buNone/>
            </a:pPr>
            <a:r>
              <a:rPr lang="en-US" b="0" i="1" dirty="0">
                <a:solidFill>
                  <a:srgbClr val="58595B"/>
                </a:solidFill>
                <a:effectLst/>
                <a:latin typeface="perec-negra"/>
              </a:rPr>
              <a:t>This publication [communication] reflects the views only of the author, and the Commission cannot be held responsible for any use which may be made of the information contained therein.</a:t>
            </a:r>
            <a:endParaRPr lang="en-US" b="0" i="0" dirty="0">
              <a:solidFill>
                <a:srgbClr val="58595B"/>
              </a:solidFill>
              <a:effectLst/>
              <a:latin typeface="perec-gris"/>
            </a:endParaRPr>
          </a:p>
          <a:p>
            <a:pPr marL="0" indent="0" algn="l">
              <a:buNone/>
            </a:pPr>
            <a:r>
              <a:rPr lang="en-US" b="0" i="0" dirty="0">
                <a:solidFill>
                  <a:srgbClr val="58595B"/>
                </a:solidFill>
                <a:effectLst/>
                <a:latin typeface="perec-gris"/>
              </a:rPr>
              <a:t> </a:t>
            </a:r>
          </a:p>
          <a:p>
            <a:endParaRPr lang="hr-HR" dirty="0"/>
          </a:p>
        </p:txBody>
      </p:sp>
      <p:pic>
        <p:nvPicPr>
          <p:cNvPr id="6" name="Picture 6" descr="Co-funded by the EU">
            <a:extLst>
              <a:ext uri="{FF2B5EF4-FFF2-40B4-BE49-F238E27FC236}">
                <a16:creationId xmlns:a16="http://schemas.microsoft.com/office/drawing/2014/main" id="{DC5171F9-22D0-4D08-B1CE-4D86680AE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28"/>
            <a:ext cx="10156542" cy="213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Erasmus+ | EU programme for education, training, youth and sport">
            <a:extLst>
              <a:ext uri="{FF2B5EF4-FFF2-40B4-BE49-F238E27FC236}">
                <a16:creationId xmlns:a16="http://schemas.microsoft.com/office/drawing/2014/main" id="{376192C6-7EC1-4E40-A20D-F5E22E6AD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026" y="5746358"/>
            <a:ext cx="2646992" cy="107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658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206</Words>
  <Application>Microsoft Office PowerPoint</Application>
  <PresentationFormat>Široki zaslon</PresentationFormat>
  <Paragraphs>21</Paragraphs>
  <Slides>7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7</vt:i4>
      </vt:variant>
    </vt:vector>
  </HeadingPairs>
  <TitlesOfParts>
    <vt:vector size="15" baseType="lpstr">
      <vt:lpstr>Arial</vt:lpstr>
      <vt:lpstr>Calibri</vt:lpstr>
      <vt:lpstr>Calibri Light</vt:lpstr>
      <vt:lpstr>perec-gris</vt:lpstr>
      <vt:lpstr>perec-negra</vt:lpstr>
      <vt:lpstr>Segoe UI</vt:lpstr>
      <vt:lpstr>Wingdings</vt:lpstr>
      <vt:lpstr>Tema sustava Office</vt:lpstr>
      <vt:lpstr>Erasmus Days 2021 in  Primary School „Petar Zoranić” Nin, Croatia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 Days 2021 in  Primary School „Petar Zoranić” Nin, Croatia</dc:title>
  <dc:creator>Elvira vučković</dc:creator>
  <cp:lastModifiedBy>Elvira vučković</cp:lastModifiedBy>
  <cp:revision>2</cp:revision>
  <dcterms:created xsi:type="dcterms:W3CDTF">2021-11-05T09:35:41Z</dcterms:created>
  <dcterms:modified xsi:type="dcterms:W3CDTF">2021-11-05T09:53:07Z</dcterms:modified>
</cp:coreProperties>
</file>