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9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A25D33-EE9E-46C5-9BAA-47C8AF135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F776AF-BA7F-401E-80E8-C5F812700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F117C7-9AB9-4474-85DA-91BA0FD2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A89268-E9FE-4A95-91F4-5794DA53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A2A2FE-DA25-47CE-8E0F-08B5B846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81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7152A1-8B3F-4ECC-A45D-2565BFDB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B8C626E-3938-4147-9029-664A14BF9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24802E-A472-4A8D-BD78-E31E4D3C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B84DA0-99D6-4B0B-BAF7-66C66746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68F88D-98C9-4CF4-B11E-69514E15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87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F2F5C24-E9EC-4FCC-883A-C2E110129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816061D-5565-4080-96E5-AA8CA2F51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6FD418-485C-45AE-B133-0A1A4EA5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1DC540-779C-4CDC-B8BB-B39BC7A3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474B90-7C89-449C-8C08-8D5997F2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16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CD8BC0-23A8-4C93-8188-E27E8AE9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5E66E4-9803-4D6C-AA14-0EC20878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E1B012-F1A3-4A81-B4E0-4A30EEFB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BF570D-A44B-4ED3-A567-445E83D4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6F3B43-66DF-4B6D-9308-64E9212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20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88FF1-10BC-4C7C-9C08-27B2AA09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B71B4F-3C31-48AE-8393-86DE480B9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D1A64F-342B-4439-8AB8-D108C8AC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5F26E4-9E03-41E8-A0E0-875466A3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10B062-25B6-4478-B6E5-85F4A328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5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0FEB5-2403-4290-8771-0C11D9E8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F9327A-8617-4B98-A4B9-412A7E0CC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AFEED0D-21EB-49F9-822D-D4B13454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C4D869B-F0E2-45A3-BD30-18BEF40B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1D3137C-62D0-4AFC-9F50-9081CD05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E404A2A-4124-48BB-B047-BE134467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726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88942D-85E5-47E1-9329-A6AF9E8F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6CF410-C8F5-43FB-B955-AC7038C0B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F0978C-054C-4880-B52D-6E0CE1CF2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60B501F-8CC8-417C-ACB5-6A65B0D0B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45A0C6E-0A90-4CE3-9122-DDC34D155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0899545-6069-4BB8-A2B6-73926ECE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E7B2196-D117-4501-8370-B65CC28D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B4B7E6D-0915-4885-B927-C021FFE5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73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0D181F-C760-4768-BD1D-3A10747D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988661B-1655-4D4A-B671-FFE575E0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1DEC2D5-84E0-405E-A94F-4E40DEDB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7E5518-6659-4227-ADAC-4D494DD7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24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A3C04F8-1302-4461-B770-5521D192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8DE45E-2F8A-44E7-BB34-A188F2FC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FA174C5-D108-4871-BF31-80F305D1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49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FE8C48-073A-4785-937A-B5DC7BFC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A32E84-1529-4E00-B59B-17A67158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B0C45A3-31F7-456C-9612-F25E535AB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E2B72CF-A031-43EE-BD63-28BA59E8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D21A680-44C7-4A33-BE48-27770C29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B8B645D-7600-4ACC-A990-7F05488E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62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30361-CF1E-4FB5-8C77-CDD07C95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26F5815-7B7D-4C5E-AE90-1D2FEFED1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23F5B79-2E76-4681-A500-DC8968E56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890780-9AD8-46AA-BBB4-962E8ADB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62458C0-A87D-4ED4-99FF-8726BBBA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32AC4CE-06A1-4197-9FB7-5B27EFB7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87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B28317B-F70A-4EA0-A09E-142588DE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752901-D622-4950-AA49-D2B557BD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0D4FC6-EC54-4544-B439-BBFFE3233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AFCD-82FF-41E6-9310-717C50A627E1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1CF45F-45D0-43C2-ACB6-C57424A5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381F60-5A33-4551-8483-731858F25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08D56-AE29-49A0-9BBB-1619E43ECF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726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C6F287-21E9-4A4B-B6F3-C9FD6E10B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399" y="1460878"/>
            <a:ext cx="9663113" cy="321767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Erasmus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Days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2021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Primary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„Petar Zoranić” Nin, Croatia</a:t>
            </a:r>
          </a:p>
        </p:txBody>
      </p:sp>
      <p:pic>
        <p:nvPicPr>
          <p:cNvPr id="1030" name="Picture 6" descr="Co-funded by the EU">
            <a:extLst>
              <a:ext uri="{FF2B5EF4-FFF2-40B4-BE49-F238E27FC236}">
                <a16:creationId xmlns:a16="http://schemas.microsoft.com/office/drawing/2014/main" id="{A7EEDD1B-B6A4-4011-BE44-61098865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6652914" cy="13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E27B6766-E9E9-413E-966D-8C29BD2C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26" y="5746358"/>
            <a:ext cx="2646992" cy="10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F383D26-258D-4E51-B430-AACFC03AA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6652914" y="39348"/>
            <a:ext cx="5539086" cy="13785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173F391-3C90-477F-B79E-228B0542C5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659109" y="5807428"/>
            <a:ext cx="2646992" cy="1050572"/>
          </a:xfrm>
          <a:prstGeom prst="rect">
            <a:avLst/>
          </a:prstGeom>
        </p:spPr>
      </p:pic>
      <p:pic>
        <p:nvPicPr>
          <p:cNvPr id="103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0F85C61F-41FF-4A02-9E1E-14F7C0AD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43" y="508635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D7ED8B3-9726-4EB0-A262-194FD015D627}"/>
              </a:ext>
            </a:extLst>
          </p:cNvPr>
          <p:cNvSpPr txBox="1"/>
          <p:nvPr/>
        </p:nvSpPr>
        <p:spPr>
          <a:xfrm>
            <a:off x="4942100" y="5027789"/>
            <a:ext cx="287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Project Team</a:t>
            </a:r>
          </a:p>
          <a:p>
            <a:pPr algn="ctr"/>
            <a:r>
              <a:rPr lang="hr-HR" dirty="0" err="1"/>
              <a:t>October</a:t>
            </a:r>
            <a:r>
              <a:rPr lang="hr-HR" dirty="0"/>
              <a:t> 14, 2021</a:t>
            </a:r>
          </a:p>
        </p:txBody>
      </p:sp>
    </p:spTree>
    <p:extLst>
      <p:ext uri="{BB962C8B-B14F-4D97-AF65-F5344CB8AC3E}">
        <p14:creationId xmlns:p14="http://schemas.microsoft.com/office/powerpoint/2010/main" val="19366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2EB370-E544-4398-B2F8-35F26EB5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37" y="793770"/>
            <a:ext cx="10515600" cy="1325563"/>
          </a:xfrm>
        </p:spPr>
        <p:txBody>
          <a:bodyPr/>
          <a:lstStyle/>
          <a:p>
            <a:r>
              <a:rPr lang="hr-HR" dirty="0"/>
              <a:t>Kata Knežević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54B280-B992-4764-AB65-F67AFC40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37" y="25196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Director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Interests</a:t>
            </a:r>
            <a:r>
              <a:rPr lang="hr-HR" dirty="0"/>
              <a:t>:</a:t>
            </a:r>
          </a:p>
          <a:p>
            <a:pPr>
              <a:buFontTx/>
              <a:buChar char="-"/>
            </a:pPr>
            <a:r>
              <a:rPr lang="hr-HR" dirty="0" err="1"/>
              <a:t>Soft</a:t>
            </a:r>
            <a:r>
              <a:rPr lang="hr-HR" dirty="0"/>
              <a:t> </a:t>
            </a:r>
            <a:r>
              <a:rPr lang="hr-HR" dirty="0" err="1"/>
              <a:t>skills</a:t>
            </a:r>
            <a:endParaRPr lang="hr-HR" dirty="0"/>
          </a:p>
          <a:p>
            <a:pPr>
              <a:buFontTx/>
              <a:buChar char="-"/>
            </a:pPr>
            <a:r>
              <a:rPr lang="hr-HR" dirty="0" err="1"/>
              <a:t>Schools</a:t>
            </a:r>
            <a:r>
              <a:rPr lang="hr-HR" dirty="0"/>
              <a:t> </a:t>
            </a:r>
            <a:r>
              <a:rPr lang="hr-HR" dirty="0" err="1"/>
              <a:t>successfull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EU </a:t>
            </a:r>
            <a:r>
              <a:rPr lang="hr-HR" dirty="0" err="1"/>
              <a:t>projects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gifted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6" descr="Co-funded by the EU">
            <a:extLst>
              <a:ext uri="{FF2B5EF4-FFF2-40B4-BE49-F238E27FC236}">
                <a16:creationId xmlns:a16="http://schemas.microsoft.com/office/drawing/2014/main" id="{73336642-5BCB-4213-895A-F91138EE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35337CB7-CE6B-4813-8421-01C214F1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951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9B94360-61C1-4D45-8A01-D06D036369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AEAE5C1-520C-4FC6-92B8-96CB73AFB4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8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8011534F-F287-44D6-AF45-99E12A2F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1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AC1153-237E-47C5-9D9F-DCF02212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61C999-6FDA-4F42-92A3-D63014E3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657" y="3164113"/>
            <a:ext cx="8723086" cy="3012849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1" dirty="0">
                <a:solidFill>
                  <a:srgbClr val="58595B"/>
                </a:solidFill>
                <a:effectLst/>
                <a:latin typeface="perec-negra"/>
              </a:rPr>
              <a:t>This publication [communication] reflects the views only of the author, and the Commission cannot be held responsible for any use which may be made of the information contained therein.</a:t>
            </a:r>
            <a:endParaRPr lang="en-US" b="0" i="0" dirty="0">
              <a:solidFill>
                <a:srgbClr val="58595B"/>
              </a:solidFill>
              <a:effectLst/>
              <a:latin typeface="perec-gris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58595B"/>
                </a:solidFill>
                <a:effectLst/>
                <a:latin typeface="perec-gris"/>
              </a:rPr>
              <a:t> </a:t>
            </a:r>
          </a:p>
          <a:p>
            <a:endParaRPr lang="hr-HR" dirty="0"/>
          </a:p>
        </p:txBody>
      </p:sp>
      <p:pic>
        <p:nvPicPr>
          <p:cNvPr id="6" name="Picture 6" descr="Co-funded by the EU">
            <a:extLst>
              <a:ext uri="{FF2B5EF4-FFF2-40B4-BE49-F238E27FC236}">
                <a16:creationId xmlns:a16="http://schemas.microsoft.com/office/drawing/2014/main" id="{DC5171F9-22D0-4D08-B1CE-4D86680A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10156542" cy="21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376192C6-7EC1-4E40-A20D-F5E22E6A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26" y="5746358"/>
            <a:ext cx="2646992" cy="10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5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</Words>
  <Application>Microsoft Office PowerPoint</Application>
  <PresentationFormat>Široki zaslon</PresentationFormat>
  <Paragraphs>11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perec-gris</vt:lpstr>
      <vt:lpstr>perec-negra</vt:lpstr>
      <vt:lpstr>Tema sustava Office</vt:lpstr>
      <vt:lpstr>Erasmus Days 2021 in  Primary School „Petar Zoranić” Nin, Croatia</vt:lpstr>
      <vt:lpstr>Kata Knežević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Days 2021 in  Primary School „Petar Zoranić” Nin, Croatia</dc:title>
  <dc:creator>Elvira vučković</dc:creator>
  <cp:lastModifiedBy>Elvira vučković</cp:lastModifiedBy>
  <cp:revision>1</cp:revision>
  <dcterms:created xsi:type="dcterms:W3CDTF">2021-11-05T09:34:59Z</dcterms:created>
  <dcterms:modified xsi:type="dcterms:W3CDTF">2021-11-05T09:43:18Z</dcterms:modified>
</cp:coreProperties>
</file>