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4" r:id="rId3"/>
    <p:sldId id="335" r:id="rId4"/>
    <p:sldId id="336" r:id="rId5"/>
    <p:sldId id="267" r:id="rId6"/>
    <p:sldId id="337" r:id="rId7"/>
    <p:sldId id="338" r:id="rId8"/>
    <p:sldId id="258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2A3F15-EC10-4A4F-8A78-BC457E286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BB94F4D-BF2F-4213-8BB7-4C22959D7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DA0372-ED8B-4D68-9198-2978E6D9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903329-3155-4498-AD9D-4C30227F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F1A961-D068-4B13-B20E-A23B9456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9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7CB58D-2B2B-464F-B3C6-4952A674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4B1D222-23F6-4598-9E45-F54A5AC5F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F7C773-170B-4877-82A6-53F66D0C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67C51DE-991C-4295-97A3-7D921818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BD3AC70-46B4-48B1-BD5A-88F6AD9A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09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2D52CC2-85DB-4046-8E76-C82E4DAAB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F37666C-8443-434D-AB97-D8D944F4A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9034CB-7207-4B31-BA33-DAA7C660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DE3ACD-80CD-456B-8AB7-253038DB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383143-4BB5-417F-8F58-5089E4F9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311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00BD02-32F1-44B8-8AAD-A65C00F0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159CC0-53A2-46F5-940F-B921917D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EA2256-E4ED-4A8F-A01A-5D479B0D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F7711A-AE61-4980-BC1F-070BD58B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3CC73C-8DFC-49A4-9228-A30DB9E1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69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53D4B3-96C1-4112-9895-945AF1B1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9649598-1DB9-4597-832B-3C8049C3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E0CD8F8-DA21-45BD-BF68-DE6625DC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524700-955E-40AA-A1B6-ABBC90C7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1EFB5F-1A27-4C72-8968-F19EAFD3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86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81871A-B251-499C-B3E1-9CCE4E8B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4907D2-ED7D-4908-AAB5-FA86B8529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04AB7B0-EFE3-4411-B666-16309BBFD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E5A81C1-3E9D-45D2-AF96-0A0DD8F3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D0104E-E04E-4BFB-ADD3-23F083D7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A85AD5C-5883-4200-AD1D-730A0C87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16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DD701A-7126-45BE-A48F-73164BC6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2187E1E-1D7C-432D-B72A-808CC95F7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C89E9CB-655D-4539-935A-250F56145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3A439F3-AFF6-498F-995E-E4A3C568F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3643136-764F-4B99-9017-4975BF36B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0A2DE6-FEB8-4CF6-9B32-51BA3E93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698564F-ED69-4287-824F-4B8DAB07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AD2636A-E546-4AFF-99E5-3B75476D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59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AE9E6E-144F-44FF-B7FD-4885F9A7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2C732F1-592C-475A-9D91-2C2414F4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AE1FE15-D4B0-409A-B9C9-BB64DF57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8140305-D014-4CFE-B2EE-D1B42BD6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94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F5D3457-8393-4489-ABBD-3B19EE45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88749C7-00E5-4B92-BB75-7E3468DC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DDC6D42-0AE5-48FE-B77B-5100E112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26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336F35-CEC4-4FC1-AA06-2F66B000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030129-F302-4C1B-A7FE-ABCFD7C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596EBFD-94D0-4B72-A133-66CEAC201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E0F76A6-FCD7-43E0-8819-0318B1A3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49D8A6B-3F39-4FB9-B134-32C6541D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C4318B7-0D0B-4414-A8FD-8D046A2D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03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D1B403-FA0E-43A0-A1C9-C664172E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EBF2397-B987-457F-90E0-5D006243B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622A7B6-E084-45D9-B3FE-26C29D790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95244B9-F71D-479E-A6A6-2A332675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9BC324D-26C1-404F-8B46-35C2539D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8F3CA6B-9E3F-4A53-ACD6-B4A17233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974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FE4B8C3-BAC8-463B-AE5A-CE46F7F5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90C64D-668B-4A44-B83B-17D4E8C70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BC84B5E-9ADD-4AE1-8139-F3F61BDB0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E39C-5C51-40C6-87EF-E29516B1AB04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1AB968-77BD-4AEF-8E84-316326F15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8C890F4-3D77-43A5-A460-BDE327E75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F697C-FE14-4396-AF04-CC65658D4A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20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C6F287-21E9-4A4B-B6F3-C9FD6E10B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399" y="1460878"/>
            <a:ext cx="9663113" cy="321767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Erasmus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Days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2021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Primary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„Petar Zoranić” Nin, Croatia</a:t>
            </a:r>
          </a:p>
        </p:txBody>
      </p:sp>
      <p:pic>
        <p:nvPicPr>
          <p:cNvPr id="1030" name="Picture 6" descr="Co-funded by the EU">
            <a:extLst>
              <a:ext uri="{FF2B5EF4-FFF2-40B4-BE49-F238E27FC236}">
                <a16:creationId xmlns:a16="http://schemas.microsoft.com/office/drawing/2014/main" id="{A7EEDD1B-B6A4-4011-BE44-61098865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6652914" cy="139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E27B6766-E9E9-413E-966D-8C29BD2C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26" y="5746358"/>
            <a:ext cx="2646992" cy="10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F383D26-258D-4E51-B430-AACFC03AA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6652914" y="39348"/>
            <a:ext cx="5539086" cy="13785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173F391-3C90-477F-B79E-228B0542C5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659109" y="5807428"/>
            <a:ext cx="2646992" cy="1050572"/>
          </a:xfrm>
          <a:prstGeom prst="rect">
            <a:avLst/>
          </a:prstGeom>
        </p:spPr>
      </p:pic>
      <p:pic>
        <p:nvPicPr>
          <p:cNvPr id="103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0F85C61F-41FF-4A02-9E1E-14F7C0AD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43" y="508635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D7ED8B3-9726-4EB0-A262-194FD015D627}"/>
              </a:ext>
            </a:extLst>
          </p:cNvPr>
          <p:cNvSpPr txBox="1"/>
          <p:nvPr/>
        </p:nvSpPr>
        <p:spPr>
          <a:xfrm>
            <a:off x="4942100" y="5027789"/>
            <a:ext cx="287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Project Team</a:t>
            </a:r>
          </a:p>
          <a:p>
            <a:pPr algn="ctr"/>
            <a:r>
              <a:rPr lang="hr-HR" dirty="0" err="1"/>
              <a:t>October</a:t>
            </a:r>
            <a:r>
              <a:rPr lang="hr-HR" dirty="0"/>
              <a:t> 14, 2021</a:t>
            </a:r>
          </a:p>
        </p:txBody>
      </p:sp>
    </p:spTree>
    <p:extLst>
      <p:ext uri="{BB962C8B-B14F-4D97-AF65-F5344CB8AC3E}">
        <p14:creationId xmlns:p14="http://schemas.microsoft.com/office/powerpoint/2010/main" val="193661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6B671-B370-47D3-9FC3-EFCC3C0B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272124"/>
            <a:ext cx="10628085" cy="96086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F8593-E711-442F-A1DA-D3DC5DAB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4" y="2587805"/>
            <a:ext cx="10628086" cy="3589158"/>
          </a:xfrm>
        </p:spPr>
        <p:txBody>
          <a:bodyPr/>
          <a:lstStyle/>
          <a:p>
            <a:pPr algn="ctr"/>
            <a:r>
              <a:rPr lang="hr-HR" dirty="0"/>
              <a:t>Marina Diklić Matešić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dirty="0"/>
              <a:t>I </a:t>
            </a:r>
            <a:r>
              <a:rPr lang="en-US" dirty="0"/>
              <a:t>work as </a:t>
            </a:r>
            <a:r>
              <a:rPr lang="hr-HR" dirty="0"/>
              <a:t>a </a:t>
            </a:r>
            <a:r>
              <a:rPr lang="en-US" dirty="0"/>
              <a:t>history teacher since 2006. I like working on projects involving history, politics, human wrights, active citizenship and cultural heritage. </a:t>
            </a:r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10" name="Picture 6" descr="Co-funded by the EU">
            <a:extLst>
              <a:ext uri="{FF2B5EF4-FFF2-40B4-BE49-F238E27FC236}">
                <a16:creationId xmlns:a16="http://schemas.microsoft.com/office/drawing/2014/main" id="{A482ABB8-68BE-4C65-A2EC-7EF5E2A7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4720769" cy="9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47D6D370-D4B6-4373-81EB-99A834D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6148398"/>
            <a:ext cx="1751675" cy="7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311A00-C1E0-4C4F-9A83-DCA92E732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4827813" y="64305"/>
            <a:ext cx="3860800" cy="9608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A819CFC-F728-4379-97F5-320039779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0399483" y="280762"/>
            <a:ext cx="1603826" cy="636547"/>
          </a:xfrm>
          <a:prstGeom prst="rect">
            <a:avLst/>
          </a:prstGeom>
        </p:spPr>
      </p:pic>
      <p:pic>
        <p:nvPicPr>
          <p:cNvPr id="1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183A5DF9-93F6-4020-8D26-A70EAA9A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-3628"/>
            <a:ext cx="1603826" cy="10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3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6B671-B370-47D3-9FC3-EFCC3C0B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272124"/>
            <a:ext cx="10628085" cy="96086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F8593-E711-442F-A1DA-D3DC5DAB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4" y="1642369"/>
            <a:ext cx="10628086" cy="45345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dirty="0"/>
              <a:t>Project FAST</a:t>
            </a:r>
          </a:p>
          <a:p>
            <a:pPr marL="0" indent="0" algn="ctr">
              <a:buNone/>
            </a:pPr>
            <a:r>
              <a:rPr lang="en-US" dirty="0"/>
              <a:t>Fun, Authentic, Simple and Trustworthy</a:t>
            </a:r>
            <a:endParaRPr lang="hr-HR" dirty="0"/>
          </a:p>
          <a:p>
            <a:pPr marL="0" indent="0" algn="ctr">
              <a:buNone/>
            </a:pPr>
            <a:r>
              <a:rPr lang="hr-HR" dirty="0"/>
              <a:t>2017 -2020 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err="1"/>
              <a:t>Main</a:t>
            </a:r>
            <a:r>
              <a:rPr lang="hr-HR" dirty="0"/>
              <a:t> </a:t>
            </a:r>
            <a:r>
              <a:rPr lang="hr-HR" dirty="0" err="1"/>
              <a:t>objective</a:t>
            </a:r>
            <a:r>
              <a:rPr lang="hr-HR" dirty="0"/>
              <a:t>: </a:t>
            </a:r>
            <a:r>
              <a:rPr lang="hr-HR" dirty="0" err="1"/>
              <a:t>gaining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improving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use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en-US" dirty="0"/>
              <a:t>ICT tools and digital methods adapted to the pillars of the "21st century skills" and the aspects of Bloom's digital</a:t>
            </a:r>
            <a:r>
              <a:rPr lang="hr-HR" dirty="0"/>
              <a:t> </a:t>
            </a:r>
            <a:r>
              <a:rPr lang="hr-HR" dirty="0" err="1"/>
              <a:t>taxonomy</a:t>
            </a: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Project </a:t>
            </a:r>
            <a:r>
              <a:rPr lang="hr-HR" dirty="0" err="1"/>
              <a:t>members</a:t>
            </a:r>
            <a:r>
              <a:rPr lang="en-US" dirty="0"/>
              <a:t> c</a:t>
            </a:r>
            <a:r>
              <a:rPr lang="hr-HR" dirty="0"/>
              <a:t>a</a:t>
            </a:r>
            <a:r>
              <a:rPr lang="en-US" dirty="0"/>
              <a:t>me from Denmark, Norway, Croatia, Slovenia and Poland</a:t>
            </a:r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10" name="Picture 6" descr="Co-funded by the EU">
            <a:extLst>
              <a:ext uri="{FF2B5EF4-FFF2-40B4-BE49-F238E27FC236}">
                <a16:creationId xmlns:a16="http://schemas.microsoft.com/office/drawing/2014/main" id="{A482ABB8-68BE-4C65-A2EC-7EF5E2A7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4720769" cy="9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47D6D370-D4B6-4373-81EB-99A834D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6148398"/>
            <a:ext cx="1751675" cy="7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311A00-C1E0-4C4F-9A83-DCA92E732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4827813" y="64305"/>
            <a:ext cx="3860800" cy="9608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A819CFC-F728-4379-97F5-320039779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0399483" y="280762"/>
            <a:ext cx="1603826" cy="636547"/>
          </a:xfrm>
          <a:prstGeom prst="rect">
            <a:avLst/>
          </a:prstGeom>
        </p:spPr>
      </p:pic>
      <p:pic>
        <p:nvPicPr>
          <p:cNvPr id="1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183A5DF9-93F6-4020-8D26-A70EAA9A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-3628"/>
            <a:ext cx="1603826" cy="10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7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6B671-B370-47D3-9FC3-EFCC3C0B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272124"/>
            <a:ext cx="10628085" cy="96086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F8593-E711-442F-A1DA-D3DC5DAB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4" y="1673405"/>
            <a:ext cx="10628086" cy="6365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enjoyed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learned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during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monthly</a:t>
            </a:r>
            <a:r>
              <a:rPr lang="hr-HR" dirty="0"/>
              <a:t> </a:t>
            </a:r>
            <a:r>
              <a:rPr lang="hr-HR" dirty="0" err="1"/>
              <a:t>tasks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project</a:t>
            </a:r>
            <a:r>
              <a:rPr lang="hr-HR" dirty="0"/>
              <a:t> </a:t>
            </a:r>
            <a:r>
              <a:rPr lang="hr-HR" dirty="0" err="1"/>
              <a:t>meetings</a:t>
            </a:r>
            <a:endParaRPr lang="hr-HR" dirty="0"/>
          </a:p>
        </p:txBody>
      </p:sp>
      <p:pic>
        <p:nvPicPr>
          <p:cNvPr id="10" name="Picture 6" descr="Co-funded by the EU">
            <a:extLst>
              <a:ext uri="{FF2B5EF4-FFF2-40B4-BE49-F238E27FC236}">
                <a16:creationId xmlns:a16="http://schemas.microsoft.com/office/drawing/2014/main" id="{A482ABB8-68BE-4C65-A2EC-7EF5E2A7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4720769" cy="9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47D6D370-D4B6-4373-81EB-99A834D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6148398"/>
            <a:ext cx="1751675" cy="7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311A00-C1E0-4C4F-9A83-DCA92E732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4827813" y="64305"/>
            <a:ext cx="3860800" cy="9608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A819CFC-F728-4379-97F5-320039779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0399483" y="280762"/>
            <a:ext cx="1603826" cy="636547"/>
          </a:xfrm>
          <a:prstGeom prst="rect">
            <a:avLst/>
          </a:prstGeom>
        </p:spPr>
      </p:pic>
      <p:pic>
        <p:nvPicPr>
          <p:cNvPr id="1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183A5DF9-93F6-4020-8D26-A70EAA9A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-3628"/>
            <a:ext cx="1603826" cy="10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120E1E5-5971-4CCF-8E96-312C4ADF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69" y="2347262"/>
            <a:ext cx="2668838" cy="35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739D8C3-699F-4C75-B41C-F50CA614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5" y="2374698"/>
            <a:ext cx="2571750" cy="34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6BB94BE-65BA-4B5E-9B00-4948AA6AB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2" b="938"/>
          <a:stretch/>
        </p:blipFill>
        <p:spPr bwMode="auto">
          <a:xfrm>
            <a:off x="8372431" y="2309952"/>
            <a:ext cx="2828965" cy="35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9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6B671-B370-47D3-9FC3-EFCC3C0B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272124"/>
            <a:ext cx="10628085" cy="96086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F8593-E711-442F-A1DA-D3DC5DAB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57" y="1752557"/>
            <a:ext cx="10628086" cy="35891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dirty="0" err="1"/>
              <a:t>Legends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fairy</a:t>
            </a:r>
            <a:r>
              <a:rPr lang="hr-HR" dirty="0"/>
              <a:t> </a:t>
            </a:r>
            <a:r>
              <a:rPr lang="hr-HR" dirty="0" err="1"/>
              <a:t>tales</a:t>
            </a:r>
            <a:r>
              <a:rPr lang="hr-HR" dirty="0"/>
              <a:t> </a:t>
            </a:r>
            <a:r>
              <a:rPr lang="hr-HR" dirty="0" err="1"/>
              <a:t>project</a:t>
            </a:r>
            <a:endParaRPr lang="hr-HR" dirty="0"/>
          </a:p>
          <a:p>
            <a:pPr marL="0" indent="0" algn="ctr">
              <a:buNone/>
            </a:pPr>
            <a:r>
              <a:rPr lang="hr-HR" dirty="0" err="1"/>
              <a:t>November</a:t>
            </a:r>
            <a:r>
              <a:rPr lang="hr-HR" dirty="0"/>
              <a:t> 2019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err="1"/>
              <a:t>Pupils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partner </a:t>
            </a:r>
            <a:r>
              <a:rPr lang="hr-HR" dirty="0" err="1"/>
              <a:t>schools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Poland</a:t>
            </a:r>
            <a:r>
              <a:rPr lang="hr-HR" dirty="0"/>
              <a:t>, </a:t>
            </a:r>
            <a:r>
              <a:rPr lang="hr-HR" dirty="0" err="1"/>
              <a:t>Slovenia</a:t>
            </a:r>
            <a:r>
              <a:rPr lang="hr-HR" dirty="0"/>
              <a:t>, </a:t>
            </a:r>
            <a:r>
              <a:rPr lang="hr-HR" dirty="0" err="1"/>
              <a:t>Norway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Croatia </a:t>
            </a:r>
            <a:r>
              <a:rPr lang="hr-HR" dirty="0" err="1"/>
              <a:t>made</a:t>
            </a:r>
            <a:r>
              <a:rPr lang="hr-HR" dirty="0"/>
              <a:t> </a:t>
            </a:r>
            <a:r>
              <a:rPr lang="hr-HR" dirty="0" err="1"/>
              <a:t>interesting</a:t>
            </a:r>
            <a:r>
              <a:rPr lang="hr-HR" dirty="0"/>
              <a:t> </a:t>
            </a:r>
            <a:r>
              <a:rPr lang="hr-HR" dirty="0" err="1"/>
              <a:t>presentations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videos</a:t>
            </a: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dirty="0"/>
              <a:t>We met online through Skype on Thursday, 28th of November and showed what we had done.</a:t>
            </a:r>
            <a:endParaRPr lang="hr-HR" dirty="0"/>
          </a:p>
        </p:txBody>
      </p:sp>
      <p:pic>
        <p:nvPicPr>
          <p:cNvPr id="10" name="Picture 6" descr="Co-funded by the EU">
            <a:extLst>
              <a:ext uri="{FF2B5EF4-FFF2-40B4-BE49-F238E27FC236}">
                <a16:creationId xmlns:a16="http://schemas.microsoft.com/office/drawing/2014/main" id="{A482ABB8-68BE-4C65-A2EC-7EF5E2A7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4720769" cy="9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47D6D370-D4B6-4373-81EB-99A834D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6148398"/>
            <a:ext cx="1751675" cy="7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311A00-C1E0-4C4F-9A83-DCA92E732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4827813" y="64305"/>
            <a:ext cx="3860800" cy="9608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A819CFC-F728-4379-97F5-320039779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0399483" y="280762"/>
            <a:ext cx="1603826" cy="636547"/>
          </a:xfrm>
          <a:prstGeom prst="rect">
            <a:avLst/>
          </a:prstGeom>
        </p:spPr>
      </p:pic>
      <p:pic>
        <p:nvPicPr>
          <p:cNvPr id="1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183A5DF9-93F6-4020-8D26-A70EAA9A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-3628"/>
            <a:ext cx="1603826" cy="10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2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3B365A4-ADB5-4468-BAE7-0996125D4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r="17171" b="6049"/>
          <a:stretch/>
        </p:blipFill>
        <p:spPr>
          <a:xfrm>
            <a:off x="354516" y="3813452"/>
            <a:ext cx="2726615" cy="273985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25B254D-AA57-4C13-9EE7-280616DA1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10" y="1473577"/>
            <a:ext cx="5635381" cy="338435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0B200EB-CA22-446C-9885-63EE24539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82" y="3692245"/>
            <a:ext cx="8087854" cy="320084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52BF954-3671-4AE1-B523-3BC53DA18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791" y="843043"/>
            <a:ext cx="4701741" cy="258595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769059C-DCD7-4C5E-AAE0-CCDC67543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8293"/>
            <a:ext cx="6396157" cy="13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6B671-B370-47D3-9FC3-EFCC3C0B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272124"/>
            <a:ext cx="10628085" cy="96086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F8593-E711-442F-A1DA-D3DC5DAB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4" y="2587805"/>
            <a:ext cx="10628086" cy="358915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projects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interests</a:t>
            </a:r>
            <a:r>
              <a:rPr lang="hr-HR" dirty="0"/>
              <a:t>:</a:t>
            </a:r>
          </a:p>
          <a:p>
            <a:pPr algn="ctr">
              <a:buFontTx/>
              <a:buChar char="-"/>
            </a:pPr>
            <a:r>
              <a:rPr lang="hr-HR" dirty="0" err="1"/>
              <a:t>Local</a:t>
            </a:r>
            <a:r>
              <a:rPr lang="hr-HR" dirty="0"/>
              <a:t> </a:t>
            </a:r>
            <a:r>
              <a:rPr lang="hr-HR" dirty="0" err="1"/>
              <a:t>heretage</a:t>
            </a:r>
            <a:endParaRPr lang="hr-HR" dirty="0"/>
          </a:p>
          <a:p>
            <a:pPr algn="ctr">
              <a:buFontTx/>
              <a:buChar char="-"/>
            </a:pPr>
            <a:r>
              <a:rPr lang="hr-HR" dirty="0" err="1"/>
              <a:t>Rememberance</a:t>
            </a:r>
            <a:r>
              <a:rPr lang="hr-HR" dirty="0"/>
              <a:t> </a:t>
            </a:r>
            <a:r>
              <a:rPr lang="hr-HR" dirty="0" err="1"/>
              <a:t>days</a:t>
            </a:r>
            <a:endParaRPr lang="hr-HR" dirty="0"/>
          </a:p>
          <a:p>
            <a:pPr algn="ctr">
              <a:buFontTx/>
              <a:buChar char="-"/>
            </a:pPr>
            <a:r>
              <a:rPr lang="hr-HR" dirty="0" err="1"/>
              <a:t>Cyberbulling</a:t>
            </a:r>
            <a:endParaRPr lang="hr-HR" dirty="0"/>
          </a:p>
          <a:p>
            <a:pPr algn="ctr">
              <a:buFontTx/>
              <a:buChar char="-"/>
            </a:pPr>
            <a:endParaRPr lang="hr-HR" dirty="0"/>
          </a:p>
        </p:txBody>
      </p:sp>
      <p:pic>
        <p:nvPicPr>
          <p:cNvPr id="10" name="Picture 6" descr="Co-funded by the EU">
            <a:extLst>
              <a:ext uri="{FF2B5EF4-FFF2-40B4-BE49-F238E27FC236}">
                <a16:creationId xmlns:a16="http://schemas.microsoft.com/office/drawing/2014/main" id="{A482ABB8-68BE-4C65-A2EC-7EF5E2A7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4720769" cy="9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47D6D370-D4B6-4373-81EB-99A834D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6148398"/>
            <a:ext cx="1751675" cy="7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311A00-C1E0-4C4F-9A83-DCA92E732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4827813" y="64305"/>
            <a:ext cx="3860800" cy="9608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A819CFC-F728-4379-97F5-320039779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0399483" y="280762"/>
            <a:ext cx="1603826" cy="636547"/>
          </a:xfrm>
          <a:prstGeom prst="rect">
            <a:avLst/>
          </a:prstGeom>
        </p:spPr>
      </p:pic>
      <p:pic>
        <p:nvPicPr>
          <p:cNvPr id="1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183A5DF9-93F6-4020-8D26-A70EAA9A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-3628"/>
            <a:ext cx="1603826" cy="10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6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AC1153-237E-47C5-9D9F-DCF02212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61C999-6FDA-4F42-92A3-D63014E3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657" y="3164113"/>
            <a:ext cx="8723086" cy="3012849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1" dirty="0">
                <a:solidFill>
                  <a:srgbClr val="58595B"/>
                </a:solidFill>
                <a:effectLst/>
                <a:latin typeface="perec-negra"/>
              </a:rPr>
              <a:t>This publication [communication] reflects the views only of the author, and the Commission cannot be held responsible for any use which may be made of the information contained therein.</a:t>
            </a:r>
            <a:endParaRPr lang="en-US" b="0" i="0" dirty="0">
              <a:solidFill>
                <a:srgbClr val="58595B"/>
              </a:solidFill>
              <a:effectLst/>
              <a:latin typeface="perec-gris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58595B"/>
                </a:solidFill>
                <a:effectLst/>
                <a:latin typeface="perec-gris"/>
              </a:rPr>
              <a:t> </a:t>
            </a:r>
          </a:p>
          <a:p>
            <a:endParaRPr lang="hr-HR" dirty="0"/>
          </a:p>
        </p:txBody>
      </p:sp>
      <p:pic>
        <p:nvPicPr>
          <p:cNvPr id="6" name="Picture 6" descr="Co-funded by the EU">
            <a:extLst>
              <a:ext uri="{FF2B5EF4-FFF2-40B4-BE49-F238E27FC236}">
                <a16:creationId xmlns:a16="http://schemas.microsoft.com/office/drawing/2014/main" id="{DC5171F9-22D0-4D08-B1CE-4D86680A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10156542" cy="21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376192C6-7EC1-4E40-A20D-F5E22E6A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26" y="5746358"/>
            <a:ext cx="2646992" cy="10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5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215</Words>
  <Application>Microsoft Office PowerPoint</Application>
  <PresentationFormat>Široki zaslon</PresentationFormat>
  <Paragraphs>31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perec-gris</vt:lpstr>
      <vt:lpstr>perec-negra</vt:lpstr>
      <vt:lpstr>Tema sustava Office</vt:lpstr>
      <vt:lpstr>Erasmus Days 2021 in  Primary School „Petar Zoranić” Nin, Croatia</vt:lpstr>
      <vt:lpstr> </vt:lpstr>
      <vt:lpstr> </vt:lpstr>
      <vt:lpstr> </vt:lpstr>
      <vt:lpstr> </vt:lpstr>
      <vt:lpstr>PowerPoint prezentacija</vt:lpstr>
      <vt:lpstr>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Days 2021 in  Primary School „Petar Zoranić” Nin, Croatia</dc:title>
  <dc:creator>Elvira vučković</dc:creator>
  <cp:lastModifiedBy>Elvira vučković</cp:lastModifiedBy>
  <cp:revision>2</cp:revision>
  <dcterms:created xsi:type="dcterms:W3CDTF">2021-11-05T09:35:31Z</dcterms:created>
  <dcterms:modified xsi:type="dcterms:W3CDTF">2021-11-05T09:50:29Z</dcterms:modified>
</cp:coreProperties>
</file>